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40" r:id="rId2"/>
    <p:sldId id="352" r:id="rId3"/>
    <p:sldId id="353" r:id="rId4"/>
    <p:sldId id="354" r:id="rId5"/>
    <p:sldId id="355" r:id="rId6"/>
    <p:sldId id="356" r:id="rId7"/>
    <p:sldId id="357" r:id="rId8"/>
    <p:sldId id="33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3"/>
    <a:srgbClr val="DC002E"/>
    <a:srgbClr val="808285"/>
    <a:srgbClr val="AEB0B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2185" autoAdjust="0"/>
  </p:normalViewPr>
  <p:slideViewPr>
    <p:cSldViewPr snapToGrid="0">
      <p:cViewPr>
        <p:scale>
          <a:sx n="143" d="100"/>
          <a:sy n="143" d="100"/>
        </p:scale>
        <p:origin x="-678" y="942"/>
      </p:cViewPr>
      <p:guideLst>
        <p:guide orient="horz" pos="3078"/>
        <p:guide orient="horz" pos="1543"/>
        <p:guide orient="horz" pos="1895"/>
        <p:guide orient="horz" pos="1467"/>
        <p:guide pos="852"/>
        <p:guide pos="5597"/>
        <p:guide pos="3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528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041C0-46EE-7D43-8806-0F6427993E7E}" type="datetimeFigureOut">
              <a:rPr lang="en-US" smtClean="0"/>
              <a:pPr/>
              <a:t>2/21/2019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6C6B-6B5B-B846-B904-783F27D5E183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4538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646C6B-6B5B-B846-B904-783F27D5E18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9021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2271" y="4135672"/>
            <a:ext cx="6400800" cy="349668"/>
          </a:xfrm>
        </p:spPr>
        <p:txBody>
          <a:bodyPr>
            <a:spAutoFit/>
          </a:bodyPr>
          <a:lstStyle>
            <a:lvl1pPr marL="0" indent="0" algn="l">
              <a:lnSpc>
                <a:spcPts val="2600"/>
              </a:lnSpc>
              <a:buNone/>
              <a:defRPr sz="2800" spc="-7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31039" y="2449175"/>
            <a:ext cx="140710" cy="557784"/>
            <a:chOff x="931039" y="2479856"/>
            <a:chExt cx="142923" cy="566555"/>
          </a:xfrm>
        </p:grpSpPr>
        <p:sp>
          <p:nvSpPr>
            <p:cNvPr id="9" name="Rectangle 8"/>
            <p:cNvSpPr/>
            <p:nvPr userDrawn="1"/>
          </p:nvSpPr>
          <p:spPr>
            <a:xfrm>
              <a:off x="931039" y="2479856"/>
              <a:ext cx="142923" cy="252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31039" y="2801391"/>
              <a:ext cx="142923" cy="245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337310" y="2404803"/>
            <a:ext cx="7539963" cy="580085"/>
          </a:xfrm>
        </p:spPr>
        <p:txBody>
          <a:bodyPr/>
          <a:lstStyle>
            <a:lvl1pPr>
              <a:defRPr sz="59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10" name="Image 9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5032" y="6028155"/>
            <a:ext cx="1718968" cy="8298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34328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lus Graphic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59" y="1872000"/>
            <a:ext cx="4069006" cy="412341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000"/>
            </a:lvl1pPr>
            <a:lvl2pPr marL="223200"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6266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Graphic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09" y="1872000"/>
            <a:ext cx="3142045" cy="410483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1600"/>
              </a:spcAft>
              <a:defRPr/>
            </a:lvl1pPr>
            <a:lvl2pPr>
              <a:lnSpc>
                <a:spcPct val="90000"/>
              </a:lnSpc>
              <a:spcAft>
                <a:spcPts val="1600"/>
              </a:spcAft>
              <a:defRPr/>
            </a:lvl2pPr>
            <a:lvl3pPr>
              <a:lnSpc>
                <a:spcPct val="90000"/>
              </a:lnSpc>
              <a:spcAft>
                <a:spcPts val="1600"/>
              </a:spcAft>
              <a:defRPr/>
            </a:lvl3pPr>
            <a:lvl4pPr>
              <a:lnSpc>
                <a:spcPct val="90000"/>
              </a:lnSpc>
              <a:spcAft>
                <a:spcPts val="1600"/>
              </a:spcAft>
              <a:defRPr/>
            </a:lvl4pPr>
            <a:lvl5pPr indent="-223200">
              <a:lnSpc>
                <a:spcPct val="90000"/>
              </a:lnSpc>
              <a:spcAft>
                <a:spcPts val="1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24338" y="1872000"/>
            <a:ext cx="4648200" cy="4096926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8507077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8288" y="798513"/>
            <a:ext cx="4273550" cy="509587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590980" y="798513"/>
            <a:ext cx="4273550" cy="313371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90980" y="3973608"/>
            <a:ext cx="2116927" cy="19206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756396" y="3973608"/>
            <a:ext cx="2116927" cy="19206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857433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68288" y="676275"/>
            <a:ext cx="8596312" cy="53721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63" y="6566353"/>
            <a:ext cx="8651681" cy="185119"/>
          </a:xfrm>
        </p:spPr>
        <p:txBody>
          <a:bodyPr anchor="b"/>
          <a:lstStyle>
            <a:lvl1pPr algn="ctr">
              <a:defRPr sz="1100" b="0" spc="0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7293531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%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349" y="6116523"/>
            <a:ext cx="1535917" cy="74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79243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93DE08-EA3F-42AB-9B66-F0094EECFA5D}" type="datetimeFigureOut">
              <a:rPr lang="fr-FR" smtClean="0"/>
              <a:pPr/>
              <a:t>21/02/2019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88E9FD-D740-4E36-8215-4C3CE016714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: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42270" y="4135672"/>
            <a:ext cx="7284913" cy="4420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600"/>
              </a:lnSpc>
              <a:buNone/>
              <a:defRPr sz="2800" spc="-7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31039" y="2449175"/>
            <a:ext cx="140710" cy="557784"/>
            <a:chOff x="931039" y="2479856"/>
            <a:chExt cx="142923" cy="566555"/>
          </a:xfrm>
        </p:grpSpPr>
        <p:sp>
          <p:nvSpPr>
            <p:cNvPr id="9" name="Rectangle 8"/>
            <p:cNvSpPr/>
            <p:nvPr userDrawn="1"/>
          </p:nvSpPr>
          <p:spPr>
            <a:xfrm>
              <a:off x="931039" y="2479856"/>
              <a:ext cx="142923" cy="252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31039" y="2801391"/>
              <a:ext cx="142923" cy="245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itle 4"/>
          <p:cNvSpPr>
            <a:spLocks noGrp="1"/>
          </p:cNvSpPr>
          <p:nvPr>
            <p:ph type="title" hasCustomPrompt="1"/>
          </p:nvPr>
        </p:nvSpPr>
        <p:spPr>
          <a:xfrm>
            <a:off x="1337311" y="2414963"/>
            <a:ext cx="7547928" cy="580085"/>
          </a:xfrm>
        </p:spPr>
        <p:txBody>
          <a:bodyPr/>
          <a:lstStyle>
            <a:lvl1pPr>
              <a:defRPr sz="59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15" name="Image 14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349" y="6116523"/>
            <a:ext cx="1535917" cy="74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2022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: Gre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31039" y="2449175"/>
            <a:ext cx="140710" cy="557784"/>
            <a:chOff x="931039" y="2479856"/>
            <a:chExt cx="142923" cy="566555"/>
          </a:xfrm>
        </p:grpSpPr>
        <p:sp>
          <p:nvSpPr>
            <p:cNvPr id="9" name="Rectangle 8"/>
            <p:cNvSpPr/>
            <p:nvPr userDrawn="1"/>
          </p:nvSpPr>
          <p:spPr>
            <a:xfrm>
              <a:off x="931039" y="2479856"/>
              <a:ext cx="142923" cy="252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31039" y="2801391"/>
              <a:ext cx="142923" cy="245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42270" y="4135672"/>
            <a:ext cx="7284913" cy="4420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600"/>
              </a:lnSpc>
              <a:buNone/>
              <a:defRPr sz="2800" spc="-7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16" name="Title 4"/>
          <p:cNvSpPr>
            <a:spLocks noGrp="1"/>
          </p:cNvSpPr>
          <p:nvPr>
            <p:ph type="title" hasCustomPrompt="1"/>
          </p:nvPr>
        </p:nvSpPr>
        <p:spPr>
          <a:xfrm>
            <a:off x="1337311" y="2404803"/>
            <a:ext cx="7547928" cy="580085"/>
          </a:xfrm>
        </p:spPr>
        <p:txBody>
          <a:bodyPr/>
          <a:lstStyle>
            <a:lvl1pPr>
              <a:defRPr sz="59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10" name="Image 9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5032" y="6028155"/>
            <a:ext cx="1718968" cy="8298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00392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: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342270" y="4135672"/>
            <a:ext cx="7284913" cy="4420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600"/>
              </a:lnSpc>
              <a:buNone/>
              <a:defRPr sz="2800" spc="-7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31039" y="2449175"/>
            <a:ext cx="140710" cy="2482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931039" y="2765732"/>
            <a:ext cx="140710" cy="2412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337311" y="2407266"/>
            <a:ext cx="7547928" cy="580085"/>
          </a:xfrm>
        </p:spPr>
        <p:txBody>
          <a:bodyPr/>
          <a:lstStyle>
            <a:lvl1pPr>
              <a:defRPr sz="59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pic>
        <p:nvPicPr>
          <p:cNvPr id="8" name="Image 7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349" y="6116523"/>
            <a:ext cx="1535917" cy="74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2022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045" y="2314060"/>
            <a:ext cx="7304605" cy="1470025"/>
          </a:xfrm>
        </p:spPr>
        <p:txBody>
          <a:bodyPr/>
          <a:lstStyle>
            <a:lvl1pPr>
              <a:lnSpc>
                <a:spcPct val="90000"/>
              </a:lnSpc>
              <a:defRPr sz="6000" b="0" cap="all">
                <a:solidFill>
                  <a:schemeClr val="accent3"/>
                </a:solidFill>
              </a:defRPr>
            </a:lvl1pPr>
          </a:lstStyle>
          <a:p>
            <a:r>
              <a:rPr lang="en-GB" dirty="0" smtClean="0"/>
              <a:t>Click to edit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095" y="4135672"/>
            <a:ext cx="7284913" cy="4420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600"/>
              </a:lnSpc>
              <a:buNone/>
              <a:defRPr sz="2800" spc="-7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grpSp>
        <p:nvGrpSpPr>
          <p:cNvPr id="11" name="Group 10"/>
          <p:cNvGrpSpPr>
            <a:grpSpLocks noChangeAspect="1"/>
          </p:cNvGrpSpPr>
          <p:nvPr userDrawn="1"/>
        </p:nvGrpSpPr>
        <p:grpSpPr>
          <a:xfrm>
            <a:off x="931039" y="2449175"/>
            <a:ext cx="140710" cy="557784"/>
            <a:chOff x="931039" y="2479856"/>
            <a:chExt cx="142923" cy="56655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931039" y="2479856"/>
              <a:ext cx="142923" cy="252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931039" y="2801391"/>
              <a:ext cx="142923" cy="245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Image 7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5032" y="6028155"/>
            <a:ext cx="1718968" cy="8298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2022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87155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grey Bac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70433" y="547010"/>
            <a:ext cx="8603692" cy="0"/>
          </a:xfrm>
          <a:prstGeom prst="line">
            <a:avLst/>
          </a:prstGeom>
          <a:ln w="1778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270433" y="6223857"/>
            <a:ext cx="8603692" cy="0"/>
          </a:xfrm>
          <a:prstGeom prst="line">
            <a:avLst/>
          </a:prstGeom>
          <a:ln w="1778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349" y="6116523"/>
            <a:ext cx="1535917" cy="74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2917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Bac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HAVASWW_tunisia_pms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349" y="6116523"/>
            <a:ext cx="1535917" cy="741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92282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59" y="1870800"/>
            <a:ext cx="8229600" cy="412341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indent="-223200">
              <a:lnSpc>
                <a:spcPct val="90000"/>
              </a:lnSpc>
              <a:defRPr/>
            </a:lvl2pPr>
            <a:lvl3pPr indent="-223200"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3334415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609" y="813574"/>
            <a:ext cx="8359135" cy="580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smtClean="0"/>
              <a:t>Click to edit Master title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70433" y="547010"/>
            <a:ext cx="8603692" cy="0"/>
          </a:xfrm>
          <a:prstGeom prst="line">
            <a:avLst/>
          </a:prstGeom>
          <a:ln w="1778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70433" y="6223857"/>
            <a:ext cx="8603692" cy="0"/>
          </a:xfrm>
          <a:prstGeom prst="line">
            <a:avLst/>
          </a:prstGeom>
          <a:ln w="1778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41502" y="1600200"/>
            <a:ext cx="8145298" cy="4525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Image 9" descr="HAVASWW_tunisia_pms.pdf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539435" y="6155185"/>
            <a:ext cx="1455832" cy="702815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248463" y="6418326"/>
            <a:ext cx="6464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Lucida Grande"/>
              </a:rPr>
              <a:t>Copyright Havas </a:t>
            </a:r>
            <a:r>
              <a:rPr lang="fr-FR" sz="800" dirty="0" smtClean="0">
                <a:solidFill>
                  <a:srgbClr val="000000"/>
                </a:solidFill>
                <a:latin typeface="Lucida Grande"/>
              </a:rPr>
              <a:t>2015 </a:t>
            </a:r>
            <a:r>
              <a:rPr lang="fr-FR" sz="800" dirty="0">
                <a:solidFill>
                  <a:srgbClr val="000000"/>
                </a:solidFill>
                <a:latin typeface="Lucida Grande"/>
              </a:rPr>
              <a:t>. Tous droits de reproduction ou utilisation même partielle sont interdits sans l'accord écrit de l'agence</a:t>
            </a:r>
            <a:endParaRPr lang="fr-FR" sz="800" dirty="0"/>
          </a:p>
        </p:txBody>
      </p:sp>
    </p:spTree>
    <p:extLst>
      <p:ext uri="{BB962C8B-B14F-4D97-AF65-F5344CB8AC3E}">
        <p14:creationId xmlns="" xmlns:p14="http://schemas.microsoft.com/office/powerpoint/2010/main" val="367584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spc="-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2250" indent="-222250" algn="l" defTabSz="4572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Lucida Grande"/>
        <a:buChar char="−"/>
        <a:defRPr sz="2000" b="1" kern="1200" spc="-8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222250" indent="-222250" algn="l" defTabSz="4572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Lucida Grande"/>
        <a:buChar char="−"/>
        <a:defRPr sz="1800" kern="1200" spc="-70" baseline="0">
          <a:solidFill>
            <a:schemeClr val="accent2"/>
          </a:solidFill>
          <a:latin typeface="+mn-lt"/>
          <a:ea typeface="+mn-ea"/>
          <a:cs typeface="+mn-cs"/>
        </a:defRPr>
      </a:lvl2pPr>
      <a:lvl3pPr marL="452438" indent="-222250" algn="l" defTabSz="4572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Lucida Grande"/>
        <a:buChar char="−"/>
        <a:defRPr sz="1800" kern="1200" spc="-70" baseline="0">
          <a:solidFill>
            <a:schemeClr val="accent2"/>
          </a:solidFill>
          <a:latin typeface="+mn-lt"/>
          <a:ea typeface="+mn-ea"/>
          <a:cs typeface="+mn-cs"/>
        </a:defRPr>
      </a:lvl3pPr>
      <a:lvl4pPr marL="684213" indent="-223838" algn="l" defTabSz="4572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Lucida Grande"/>
        <a:buChar char="−"/>
        <a:defRPr sz="1800" kern="1200" spc="-7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914400" indent="-223200" algn="l" defTabSz="4572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tx2"/>
        </a:buClr>
        <a:buFont typeface="Lucida Grande"/>
        <a:buChar char="−"/>
        <a:defRPr sz="1800" kern="1200" spc="-7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Avenuenuit01-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39289" y="4135672"/>
            <a:ext cx="6400800" cy="442001"/>
          </a:xfrm>
        </p:spPr>
        <p:txBody>
          <a:bodyPr/>
          <a:lstStyle/>
          <a:p>
            <a:r>
              <a:rPr lang="en-US" dirty="0" smtClean="0">
                <a:latin typeface="Didot"/>
                <a:cs typeface="Didot"/>
              </a:rPr>
              <a:t>Date 22/10/2015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4491" y="2797261"/>
            <a:ext cx="7974759" cy="11397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4000" b="1" dirty="0" smtClean="0">
                <a:latin typeface="Didot"/>
                <a:cs typeface="Didot"/>
              </a:rPr>
              <a:t>                Insertions presse     </a:t>
            </a:r>
            <a:endParaRPr lang="en-GB" sz="4000" b="1" dirty="0">
              <a:latin typeface="Didot"/>
              <a:cs typeface="Dido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87632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Agil</a:t>
            </a:r>
            <a:r>
              <a:rPr lang="fr-FR" dirty="0" smtClean="0"/>
              <a:t> labo 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56166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5-10-26 à 14.5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99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59125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337311" y="2407266"/>
            <a:ext cx="7547928" cy="1789862"/>
          </a:xfrm>
        </p:spPr>
        <p:txBody>
          <a:bodyPr/>
          <a:lstStyle/>
          <a:p>
            <a:r>
              <a:rPr lang="fr-FR" smtClean="0"/>
              <a:t>Agil </a:t>
            </a:r>
            <a:r>
              <a:rPr lang="fr-FR" dirty="0" smtClean="0"/>
              <a:t>gamme de produits 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3023524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écran 2015-10-26 à 16.25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171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1852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Processus 4"/>
          <p:cNvSpPr/>
          <p:nvPr/>
        </p:nvSpPr>
        <p:spPr>
          <a:xfrm>
            <a:off x="0" y="0"/>
            <a:ext cx="9144000" cy="980728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Visuels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481138"/>
            <a:ext cx="8229600" cy="4525962"/>
          </a:xfrm>
          <a:prstGeom prst="rect">
            <a:avLst/>
          </a:prstGeom>
        </p:spPr>
        <p:txBody>
          <a:bodyPr/>
          <a:lstStyle/>
          <a:p>
            <a:pPr marL="1143000" marR="0" lvl="2" indent="-2286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0961" name="Picture 1" descr="G:\CLIQUEZ ICI\AGENCE COM\Instit lu\Capture dÔÇÖe¦ücran 2015-10-28 a¦Ç 11.05.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6788"/>
            <a:ext cx="8028384" cy="573121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Processus 4"/>
          <p:cNvSpPr/>
          <p:nvPr/>
        </p:nvSpPr>
        <p:spPr>
          <a:xfrm>
            <a:off x="0" y="0"/>
            <a:ext cx="9144000" cy="980728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Visuels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39938" name="Picture 2" descr="C:\Users\AMIRA~1.ERR\AppData\Local\Temp\notesFFF692\Lubrifiant labo pays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888807" cy="573325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MERCI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8504726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AVAS_FINAL">
      <a:dk1>
        <a:sysClr val="windowText" lastClr="000000"/>
      </a:dk1>
      <a:lt1>
        <a:sysClr val="window" lastClr="FFFFFF"/>
      </a:lt1>
      <a:dk2>
        <a:srgbClr val="DC002E"/>
      </a:dk2>
      <a:lt2>
        <a:srgbClr val="FFFFFF"/>
      </a:lt2>
      <a:accent1>
        <a:srgbClr val="DC002E"/>
      </a:accent1>
      <a:accent2>
        <a:srgbClr val="878787"/>
      </a:accent2>
      <a:accent3>
        <a:srgbClr val="C6C6C6"/>
      </a:accent3>
      <a:accent4>
        <a:srgbClr val="DC002E"/>
      </a:accent4>
      <a:accent5>
        <a:srgbClr val="878787"/>
      </a:accent5>
      <a:accent6>
        <a:srgbClr val="C6C6C6"/>
      </a:accent6>
      <a:hlink>
        <a:srgbClr val="878787"/>
      </a:hlink>
      <a:folHlink>
        <a:srgbClr val="87878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2455</TotalTime>
  <Words>15</Words>
  <Application>Microsoft Office PowerPoint</Application>
  <PresentationFormat>Affichage à l'écran (4:3)</PresentationFormat>
  <Paragraphs>8</Paragraphs>
  <Slides>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Office Theme</vt:lpstr>
      <vt:lpstr>                Insertions presse     </vt:lpstr>
      <vt:lpstr>Agil labo  </vt:lpstr>
      <vt:lpstr>Diapositive 3</vt:lpstr>
      <vt:lpstr>Agil gamme de produits  </vt:lpstr>
      <vt:lpstr>Diapositive 5</vt:lpstr>
      <vt:lpstr>Diapositive 6</vt:lpstr>
      <vt:lpstr>Diapositive 7</vt:lpstr>
      <vt:lpstr>MERCI </vt:lpstr>
    </vt:vector>
  </TitlesOfParts>
  <Company>GK Presentations Ltd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EL-Gammal</dc:creator>
  <cp:lastModifiedBy>amira.erraies</cp:lastModifiedBy>
  <cp:revision>193</cp:revision>
  <dcterms:created xsi:type="dcterms:W3CDTF">2013-03-26T12:34:52Z</dcterms:created>
  <dcterms:modified xsi:type="dcterms:W3CDTF">2019-02-21T11:15:33Z</dcterms:modified>
</cp:coreProperties>
</file>